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99"/>
    <a:srgbClr val="FF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19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2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32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8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7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36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92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71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1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7144-FEA0-4040-B570-2AA67397095E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50AB-5AD1-4B67-B2E1-A38A32D77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12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-320" t="30713" r="320" b="11289"/>
          <a:stretch/>
        </p:blipFill>
        <p:spPr>
          <a:xfrm>
            <a:off x="320329" y="2476981"/>
            <a:ext cx="6378736" cy="2935706"/>
          </a:xfrm>
          <a:prstGeom prst="rect">
            <a:avLst/>
          </a:prstGeom>
        </p:spPr>
      </p:pic>
      <p:sp>
        <p:nvSpPr>
          <p:cNvPr id="53" name="テキスト ボックス 52"/>
          <p:cNvSpPr txBox="1"/>
          <p:nvPr/>
        </p:nvSpPr>
        <p:spPr>
          <a:xfrm>
            <a:off x="11954" y="7312321"/>
            <a:ext cx="6834091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歩行者の方へ</a:t>
            </a:r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 横断する際は、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止まって、見て、合図を出して、</a:t>
            </a:r>
            <a:endParaRPr kumimoji="1" lang="en-US" altLang="ja-JP" sz="165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6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車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が停止するのを待って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、渡りましょう。</a:t>
            </a:r>
            <a:endParaRPr kumimoji="1" lang="en-US" altLang="ja-JP" sz="16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6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kumimoji="1" lang="ja-JP" altLang="en-US" sz="16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遠回りになっても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横断歩道を利用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しましょう。</a:t>
            </a:r>
            <a:endParaRPr kumimoji="1" lang="en-US" altLang="ja-JP" sz="16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7909" y="8414383"/>
            <a:ext cx="6869547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0" y="0"/>
            <a:ext cx="6858000" cy="17895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CCFF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-11549" y="9554242"/>
            <a:ext cx="6869549" cy="351758"/>
          </a:xfrm>
          <a:prstGeom prst="rect">
            <a:avLst/>
          </a:prstGeom>
          <a:noFill/>
          <a:ln w="6350" cmpd="sng">
            <a:noFill/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 岡 県</a:t>
            </a:r>
            <a:r>
              <a:rPr kumimoji="1" lang="ja-JP" altLang="en-US" sz="1600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警 察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8414383"/>
            <a:ext cx="57246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福岡県内交通死亡事故発生状況</a:t>
            </a:r>
            <a:r>
              <a: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令和６年１０月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１５日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現在（概数）</a:t>
            </a:r>
            <a:endParaRPr kumimoji="1"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死者数７４人（前年同期比－４人）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999632"/>
            <a:ext cx="683409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ドライバーの方へ</a:t>
            </a:r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 運転中は、大丈夫「だろう」運転ではなく、</a:t>
            </a:r>
            <a:endParaRPr kumimoji="1" lang="en-US" altLang="ja-JP" sz="16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6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何かある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「かもしれない」運転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を心掛け、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前を</a:t>
            </a:r>
            <a:endParaRPr kumimoji="1" lang="en-US" altLang="ja-JP" sz="165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  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よく見て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運転しましょう。</a:t>
            </a:r>
            <a:endParaRPr kumimoji="1" lang="en-US" altLang="ja-JP" sz="165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6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 不測の事態に備え、</a:t>
            </a:r>
            <a:r>
              <a:rPr kumimoji="1" lang="ja-JP" altLang="en-US" sz="165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安全な速度</a:t>
            </a:r>
            <a:r>
              <a:rPr kumimoji="1" lang="ja-JP" altLang="en-US" sz="16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で運転しましょう</a:t>
            </a:r>
            <a:r>
              <a:rPr kumimoji="1"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kumimoji="1" lang="en-US" altLang="ja-JP" sz="16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775639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城南</a:t>
            </a:r>
            <a:r>
              <a:rPr kumimoji="1" lang="ja-JP" altLang="en-US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警察署管内で</a:t>
            </a:r>
            <a:endParaRPr kumimoji="1" lang="en-US" altLang="ja-JP" sz="28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乗用車</a:t>
            </a:r>
            <a:r>
              <a:rPr kumimoji="1" lang="ja-JP" altLang="en-US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と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高齢歩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行者</a:t>
            </a:r>
            <a:r>
              <a:rPr kumimoji="1" lang="ja-JP" altLang="en-US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が衝突</a:t>
            </a:r>
            <a:r>
              <a:rPr kumimoji="1" lang="en-US" altLang="ja-JP" sz="2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!!</a:t>
            </a:r>
            <a:endParaRPr kumimoji="1"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768" y="1763703"/>
            <a:ext cx="67597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発生日時</a:t>
            </a:r>
            <a:r>
              <a:rPr kumimoji="1" lang="ja-JP" altLang="en-US" sz="15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：１０月１</a:t>
            </a:r>
            <a:r>
              <a:rPr kumimoji="1" lang="ja-JP" altLang="en-US" sz="15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15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日（土）午後５時２０分</a:t>
            </a:r>
            <a:r>
              <a:rPr kumimoji="1" lang="ja-JP" altLang="en-US" sz="15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頃</a:t>
            </a:r>
            <a:endParaRPr kumimoji="1" lang="en-US" altLang="ja-JP" sz="15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発生場所</a:t>
            </a:r>
            <a:r>
              <a:rPr kumimoji="1" lang="ja-JP" altLang="en-US" sz="15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：福岡市</a:t>
            </a:r>
            <a:r>
              <a:rPr kumimoji="1" lang="ja-JP" altLang="en-US" sz="15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城南区堤</a:t>
            </a:r>
            <a:r>
              <a:rPr kumimoji="1" lang="ja-JP" altLang="en-US" sz="1500" b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500" b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付近　（横断歩道のない道路を横断中）</a:t>
            </a:r>
            <a:endParaRPr kumimoji="1" lang="en-US" altLang="ja-JP" sz="15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1548" y="-121821"/>
            <a:ext cx="686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重傷</a:t>
            </a:r>
            <a:r>
              <a:rPr kumimoji="1" lang="ja-JP" altLang="en-US" sz="5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事故発</a:t>
            </a:r>
            <a:r>
              <a:rPr kumimoji="1" lang="ja-JP" altLang="en-US" sz="6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</a:t>
            </a:r>
            <a:endParaRPr kumimoji="1" lang="ja-JP" altLang="en-US" sz="4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-18000" y="5435140"/>
            <a:ext cx="687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交通事故を起こさない、</a:t>
            </a:r>
            <a:endParaRPr kumimoji="1" lang="en-US" altLang="ja-JP" sz="2000" i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2000" i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交通事故に遭わないために・・・</a:t>
            </a:r>
            <a:endParaRPr kumimoji="1" lang="en-US" altLang="ja-JP" sz="2000" i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057" y="7502177"/>
            <a:ext cx="730486" cy="7147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54607" y="8426865"/>
            <a:ext cx="853022" cy="1114896"/>
          </a:xfrm>
          <a:prstGeom prst="rect">
            <a:avLst/>
          </a:prstGeom>
        </p:spPr>
      </p:pic>
      <p:sp>
        <p:nvSpPr>
          <p:cNvPr id="39" name="爆発 2 38"/>
          <p:cNvSpPr/>
          <p:nvPr/>
        </p:nvSpPr>
        <p:spPr>
          <a:xfrm rot="2900145">
            <a:off x="3156645" y="3954392"/>
            <a:ext cx="520796" cy="585262"/>
          </a:xfrm>
          <a:prstGeom prst="irregularSeal2">
            <a:avLst/>
          </a:prstGeom>
          <a:solidFill>
            <a:srgbClr val="FFFF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25329" y="2466541"/>
            <a:ext cx="11315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至　六本松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677227" y="5156691"/>
            <a:ext cx="11315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至　東油山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下矢印吹き出し 15"/>
          <p:cNvSpPr/>
          <p:nvPr/>
        </p:nvSpPr>
        <p:spPr>
          <a:xfrm>
            <a:off x="5558971" y="6299200"/>
            <a:ext cx="1048658" cy="1163052"/>
          </a:xfrm>
          <a:prstGeom prst="downArrowCallout">
            <a:avLst/>
          </a:prstGeom>
          <a:solidFill>
            <a:schemeClr val="bg1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467535" y="6267586"/>
            <a:ext cx="1231530" cy="7732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こちらも</a:t>
            </a:r>
            <a:endParaRPr kumimoji="1" lang="en-US" altLang="ja-JP" sz="1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チェック</a:t>
            </a:r>
            <a:endParaRPr kumimoji="1" lang="ja-JP" altLang="en-US" sz="16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746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</TotalTime>
  <Words>54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HGS創英角ﾎﾟｯﾌﾟ体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48</cp:revision>
  <cp:lastPrinted>2024-06-10T01:07:43Z</cp:lastPrinted>
  <dcterms:created xsi:type="dcterms:W3CDTF">2024-03-06T05:11:34Z</dcterms:created>
  <dcterms:modified xsi:type="dcterms:W3CDTF">2024-10-16T00:48:17Z</dcterms:modified>
</cp:coreProperties>
</file>