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-4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E8AEA-A980-46CD-95D4-79467ADBC5C6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89563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181DD-FF7C-41D5-AC4E-A8B6D05CE5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37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8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36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02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27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84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9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52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9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69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5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59C9-166C-4F65-B9D1-A05F243660B9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BC4E-7204-4876-8813-7C1BA2D74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85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0554" y="2280057"/>
            <a:ext cx="6392763" cy="945476"/>
          </a:xfrm>
          <a:ln w="41275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b="1"/>
              <a:t>八幡東</a:t>
            </a:r>
            <a:r>
              <a:rPr lang="ja-JP" altLang="en-US" b="1" smtClean="0"/>
              <a:t>警察</a:t>
            </a:r>
            <a:r>
              <a:rPr lang="ja-JP" altLang="en-US" b="1" dirty="0"/>
              <a:t>署代表電話</a:t>
            </a:r>
            <a:r>
              <a:rPr lang="ja-JP" altLang="en-US" b="1"/>
              <a:t>（</a:t>
            </a:r>
            <a:r>
              <a:rPr lang="ja-JP" altLang="en-US" b="1" smtClean="0"/>
              <a:t>０９３－６６２－０１１０）</a:t>
            </a:r>
            <a:r>
              <a:rPr lang="ja-JP" altLang="en-US" b="1" dirty="0" smtClean="0"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solidFill>
                  <a:srgbClr val="FF0000"/>
                </a:solidFill>
              </a:rPr>
              <a:t>自動音声ガイダンスによる案内</a:t>
            </a:r>
            <a:r>
              <a:rPr lang="ja-JP" altLang="en-US" b="1" dirty="0"/>
              <a:t>を以下のとおり変更します</a:t>
            </a:r>
            <a:r>
              <a:rPr lang="ja-JP" altLang="en-US" b="1" dirty="0" smtClean="0"/>
              <a:t>。</a:t>
            </a:r>
            <a:r>
              <a:rPr lang="ja-JP" altLang="en-US" b="1" dirty="0"/>
              <a:t>　</a:t>
            </a:r>
            <a:r>
              <a:rPr lang="ja-JP" altLang="en-US" b="1" dirty="0" smtClean="0"/>
              <a:t>　県民</a:t>
            </a:r>
            <a:r>
              <a:rPr lang="ja-JP" altLang="en-US" b="1" dirty="0"/>
              <a:t>の皆様のご理解、ご協力をお願いします。</a:t>
            </a:r>
            <a:endParaRPr lang="en-US" altLang="ja-JP" b="1" dirty="0"/>
          </a:p>
          <a:p>
            <a:pPr algn="l"/>
            <a:endParaRPr lang="en-US" altLang="ja-JP" sz="3600" b="1" dirty="0"/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sz="2000" b="1" dirty="0">
              <a:solidFill>
                <a:srgbClr val="FF0000"/>
              </a:solidFill>
            </a:endParaRPr>
          </a:p>
          <a:p>
            <a:pPr algn="l"/>
            <a:endParaRPr lang="en-US" altLang="ja-JP" b="1" dirty="0" smtClean="0">
              <a:solidFill>
                <a:srgbClr val="FF0000"/>
              </a:solidFill>
            </a:endParaRPr>
          </a:p>
          <a:p>
            <a:pPr algn="l"/>
            <a:endParaRPr lang="en-US" altLang="ja-JP" b="1" dirty="0">
              <a:solidFill>
                <a:srgbClr val="FF0000"/>
              </a:solidFill>
            </a:endParaRPr>
          </a:p>
          <a:p>
            <a:pPr algn="l"/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b="1" dirty="0">
              <a:solidFill>
                <a:srgbClr val="FF0000"/>
              </a:solidFill>
            </a:endParaRPr>
          </a:p>
          <a:p>
            <a:pPr algn="l"/>
            <a:endParaRPr lang="ja-JP" altLang="en-US" sz="36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7687260"/>
            <a:ext cx="6452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9710" defTabSz="9144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u="sng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b="1" u="sng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閉庁時間帯（上記時間帯以外）</a:t>
            </a:r>
            <a:r>
              <a:rPr lang="en-US" altLang="ja-JP" b="1" u="sng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】</a:t>
            </a:r>
            <a:r>
              <a:rPr lang="ja-JP" altLang="en-US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anose="02020603050405020304" pitchFamily="18" charset="0"/>
              </a:rPr>
              <a:t>当直員が対応します。</a:t>
            </a:r>
            <a:endParaRPr lang="en-US" altLang="ja-JP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130" name="グループ化 129"/>
          <p:cNvGrpSpPr/>
          <p:nvPr/>
        </p:nvGrpSpPr>
        <p:grpSpPr>
          <a:xfrm>
            <a:off x="76362" y="1566310"/>
            <a:ext cx="5976083" cy="861774"/>
            <a:chOff x="3432" y="4244220"/>
            <a:chExt cx="5976083" cy="861774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3432" y="4244220"/>
              <a:ext cx="5976083" cy="86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indent="1397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indent="139710" defTabSz="914466"/>
              <a:r>
                <a:rPr lang="ja-JP" altLang="ja-JP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【</a:t>
              </a:r>
              <a:r>
                <a:rPr lang="ja-JP" altLang="en-US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開庁時間帯</a:t>
              </a:r>
              <a:r>
                <a:rPr lang="en-US" altLang="ja-JP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】</a:t>
              </a:r>
            </a:p>
            <a:p>
              <a:pPr indent="139710" defTabSz="914466"/>
              <a:r>
                <a:rPr lang="ja-JP" alt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　</a:t>
              </a:r>
              <a:r>
                <a:rPr lang="ja-JP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ja-JP" altLang="ja-JP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平日</a:t>
              </a:r>
              <a:r>
                <a:rPr lang="en-US" altLang="ja-JP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ja-JP" altLang="ja-JP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午前</a:t>
              </a:r>
              <a:r>
                <a:rPr lang="ja-JP" altLang="ja-JP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  <a:cs typeface="Times New Roman" panose="02020603050405020304" pitchFamily="18" charset="0"/>
                </a:rPr>
                <a:t>９時００分～午後５時４５分</a:t>
              </a:r>
              <a:endParaRPr lang="ja-JP" altLang="ja-JP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indent="139710" defTabSz="914466"/>
              <a:r>
                <a:rPr lang="ja-JP" altLang="ja-JP" sz="1400" b="1" dirty="0">
                  <a:latin typeface="+mn-ea"/>
                  <a:cs typeface="Times New Roman" panose="02020603050405020304" pitchFamily="18" charset="0"/>
                </a:rPr>
                <a:t>　</a:t>
              </a:r>
              <a:endParaRPr lang="en-US" altLang="ja-JP" sz="1400" dirty="0"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777178" y="4292543"/>
              <a:ext cx="28835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/>
                <a:t>※</a:t>
              </a:r>
              <a:r>
                <a:rPr kumimoji="1" lang="ja-JP" altLang="en-US" sz="1000" dirty="0"/>
                <a:t>案内、転送先は変更となる場合があります。</a:t>
              </a:r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318765" y="514286"/>
            <a:ext cx="6232414" cy="5386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ja-JP" altLang="en-US" sz="2900" b="1" dirty="0">
                <a:ln/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自動音声ガイダンス</a:t>
            </a:r>
            <a:r>
              <a:rPr lang="ja-JP" altLang="en-US" sz="2900" b="1" dirty="0" smtClean="0">
                <a:ln/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900" b="1" dirty="0">
                <a:ln/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変更</a:t>
            </a:r>
            <a:r>
              <a:rPr lang="ja-JP" altLang="en-US" sz="2900" b="1" dirty="0" smtClean="0">
                <a:ln/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endParaRPr lang="ja-JP" altLang="en-US" sz="2900" b="1" dirty="0">
              <a:ln/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1430" y="13087"/>
            <a:ext cx="6371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八幡東</a:t>
            </a:r>
            <a:r>
              <a:rPr kumimoji="1" lang="ja-JP" altLang="en-US" sz="2800" b="1" dirty="0" smtClean="0"/>
              <a:t>警察</a:t>
            </a:r>
            <a:r>
              <a:rPr kumimoji="1" lang="ja-JP" altLang="en-US" sz="2800" b="1" dirty="0"/>
              <a:t>署からのお知らせ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0554" y="9302778"/>
            <a:ext cx="589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9710" defTabSz="9144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b="1" dirty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1200" b="1" dirty="0">
                <a:latin typeface="+mn-ea"/>
                <a:cs typeface="Times New Roman" panose="02020603050405020304" pitchFamily="18" charset="0"/>
              </a:rPr>
              <a:t>お急ぎ</a:t>
            </a:r>
            <a:r>
              <a:rPr lang="ja-JP" altLang="en-US" sz="1200" b="1" dirty="0" smtClean="0">
                <a:latin typeface="+mn-ea"/>
                <a:cs typeface="Times New Roman" panose="02020603050405020304" pitchFamily="18" charset="0"/>
              </a:rPr>
              <a:t>でないお問い合せは</a:t>
            </a:r>
            <a:r>
              <a:rPr lang="en-US" altLang="ja-JP" sz="1200" b="1" dirty="0">
                <a:latin typeface="+mn-ea"/>
                <a:cs typeface="Times New Roman" panose="02020603050405020304" pitchFamily="18" charset="0"/>
              </a:rPr>
              <a:t>…</a:t>
            </a:r>
            <a:r>
              <a:rPr lang="ja-JP" altLang="en-US" sz="1200" b="1" dirty="0">
                <a:latin typeface="+mn-ea"/>
                <a:cs typeface="Times New Roman" panose="02020603050405020304" pitchFamily="18" charset="0"/>
              </a:rPr>
              <a:t>　　　　　</a:t>
            </a:r>
            <a:endParaRPr lang="en-US" altLang="ja-JP" sz="1200" b="1" dirty="0">
              <a:latin typeface="+mn-ea"/>
              <a:cs typeface="Times New Roman" panose="02020603050405020304" pitchFamily="18" charset="0"/>
            </a:endParaRPr>
          </a:p>
          <a:p>
            <a:pPr indent="139710" defTabSz="91446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200" b="1" u="sng" dirty="0">
                <a:latin typeface="+mn-ea"/>
                <a:cs typeface="Times New Roman" panose="02020603050405020304" pitchFamily="18" charset="0"/>
              </a:rPr>
              <a:t>県警ホームページをご利用いただく</a:t>
            </a:r>
            <a:r>
              <a:rPr lang="ja-JP" altLang="en-US" sz="1200" b="1" u="sng" dirty="0" smtClean="0">
                <a:latin typeface="+mn-ea"/>
                <a:cs typeface="Times New Roman" panose="02020603050405020304" pitchFamily="18" charset="0"/>
              </a:rPr>
              <a:t>か、開庁</a:t>
            </a:r>
            <a:r>
              <a:rPr lang="ja-JP" altLang="en-US" sz="1200" b="1" u="sng" dirty="0">
                <a:latin typeface="+mn-ea"/>
                <a:cs typeface="Times New Roman" panose="02020603050405020304" pitchFamily="18" charset="0"/>
              </a:rPr>
              <a:t>時間帯にお</a:t>
            </a:r>
            <a:r>
              <a:rPr lang="ja-JP" altLang="ja-JP" sz="1200" b="1" u="sng" dirty="0">
                <a:latin typeface="+mn-ea"/>
                <a:cs typeface="Times New Roman" panose="02020603050405020304" pitchFamily="18" charset="0"/>
              </a:rPr>
              <a:t>掛け直し</a:t>
            </a:r>
            <a:r>
              <a:rPr lang="ja-JP" altLang="en-US" sz="1200" b="1" u="sng" dirty="0">
                <a:latin typeface="+mn-ea"/>
                <a:cs typeface="Times New Roman" panose="02020603050405020304" pitchFamily="18" charset="0"/>
              </a:rPr>
              <a:t>ください。</a:t>
            </a:r>
            <a:r>
              <a:rPr lang="ja-JP" altLang="en-US" sz="1100" b="1" dirty="0">
                <a:latin typeface="+mn-ea"/>
                <a:cs typeface="Times New Roman" panose="02020603050405020304" pitchFamily="18" charset="0"/>
              </a:rPr>
              <a:t>　　　　　　　　　　　　　　　</a:t>
            </a:r>
            <a:endParaRPr lang="en-US" altLang="ja-JP" sz="1100" b="1" u="sng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0554" y="3309483"/>
            <a:ext cx="5347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</a:rPr>
              <a:t>ガイダンス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に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従い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、ご希望の番号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を選択してください</a:t>
            </a:r>
            <a:r>
              <a:rPr kumimoji="1" lang="ja-JP" altLang="en-US" sz="1600" b="1" dirty="0" smtClean="0">
                <a:solidFill>
                  <a:srgbClr val="FF0000"/>
                </a:solidFill>
              </a:rPr>
              <a:t>。</a:t>
            </a:r>
            <a:endParaRPr kumimoji="1" lang="en-US" altLang="ja-JP" sz="1600" b="1" dirty="0" smtClean="0">
              <a:solidFill>
                <a:srgbClr val="FF0000"/>
              </a:solidFill>
            </a:endParaRPr>
          </a:p>
          <a:p>
            <a:r>
              <a:rPr kumimoji="1" lang="ja-JP" altLang="en-US" sz="1600" b="1" dirty="0" smtClean="0">
                <a:solidFill>
                  <a:srgbClr val="FF0000"/>
                </a:solidFill>
              </a:rPr>
              <a:t>ガイダンスの途中でも番号を選択することができます。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16779" y="7997541"/>
            <a:ext cx="4167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</a:rPr>
              <a:t>自動音声により案内します。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74258" y="1124064"/>
            <a:ext cx="60035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u="sng" dirty="0" smtClean="0">
                <a:solidFill>
                  <a:srgbClr val="FF0000"/>
                </a:solidFill>
              </a:rPr>
              <a:t>令和７年３月２６日（水）</a:t>
            </a:r>
            <a:r>
              <a:rPr lang="ja-JP" altLang="en-US" sz="2200" b="1" u="sng" dirty="0">
                <a:solidFill>
                  <a:srgbClr val="FF0000"/>
                </a:solidFill>
              </a:rPr>
              <a:t>午前９時から</a:t>
            </a:r>
            <a:endParaRPr kumimoji="1" lang="en-US" altLang="ja-JP" sz="22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51" y="3969052"/>
            <a:ext cx="6306538" cy="349766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58" y="4507189"/>
            <a:ext cx="462690" cy="732155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441" y="3750744"/>
            <a:ext cx="520663" cy="677014"/>
          </a:xfrm>
          <a:prstGeom prst="rect">
            <a:avLst/>
          </a:prstGeom>
        </p:spPr>
      </p:pic>
      <p:pic>
        <p:nvPicPr>
          <p:cNvPr id="212" name="図 2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3" t="4530" r="14075" b="1451"/>
          <a:stretch>
            <a:fillRect/>
          </a:stretch>
        </p:blipFill>
        <p:spPr bwMode="auto">
          <a:xfrm>
            <a:off x="5302437" y="6208760"/>
            <a:ext cx="750008" cy="133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742" y="8378569"/>
            <a:ext cx="4103583" cy="82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6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3561</TotalTime>
  <Words>173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行橋警察署代表電話に音声ガイダンスを導入します</dc:title>
  <dc:creator>084697</dc:creator>
  <cp:lastModifiedBy>Windows ユーザー</cp:lastModifiedBy>
  <cp:revision>107</cp:revision>
  <cp:lastPrinted>2025-01-20T06:14:44Z</cp:lastPrinted>
  <dcterms:created xsi:type="dcterms:W3CDTF">2021-12-01T04:29:41Z</dcterms:created>
  <dcterms:modified xsi:type="dcterms:W3CDTF">2025-03-30T23:58:31Z</dcterms:modified>
</cp:coreProperties>
</file>